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10956" y="-7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99338-32BD-4E42-85DA-F911C31531A7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41308-0913-49EF-A8CE-5C4EB05A7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893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仓库地址：</a:t>
            </a:r>
            <a:r>
              <a:rPr lang="en-US" altLang="zh-CN"/>
              <a:t>https://github.com/Hammerous/MRO_CRISM-Temporospatial_detection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85673-F3C3-48BF-9339-3E3EB09359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9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9EDE-FB3D-429C-BB70-F6983EA7E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A618F-143E-440A-B43F-54FCB47DB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CD2BD-F909-4536-9FA1-182390A42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EB96A-AD10-4793-95C0-D69A6143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39B9F-7DE3-47EB-A861-4BA7A528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8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427A-FF1B-4904-A4C8-46B9DD5A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A6D7B-BA06-4E38-AA82-E90B16B52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B0CEB-378F-415D-BFFD-AD56DB1E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3C52B-59B7-4962-AEBF-F6BA4DF1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07827-FD02-4290-8C93-D03D5ABE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89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B35E71-8B3C-4E7A-A7E9-3DD859D8C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66F18-9AD3-4CBA-8B7F-55C32A8B0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EC953-E0E0-4773-BD88-FABD5B65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A0292-1317-4CD0-81E2-3EE9B0EB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9C613-0352-44B0-A51F-13E6A881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20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2B4C-06C2-4182-8CF0-5191E914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E6F6E-2F71-42A3-AE07-6416426B1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0537-5FAA-488E-90F0-5A1B6B55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FB3B4-6AA7-4CAD-9C92-A556E678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D84F4-692E-45D9-9157-33EA8C43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1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218CC-E847-470F-B7FD-9303FEE7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A56B8-2D9C-4C31-95CC-F418A9A0E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4BCFF-AA7C-496D-AAC3-F1F7649F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4005-DB28-4B6C-A371-EFD9E213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B37C7-677B-4A31-8B8A-0CC75B69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34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3976-9C47-49D3-925E-BA26644A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F7221-04D5-49B9-85BC-2254903D4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C0DB1-63DA-4E88-93FD-DF2EBA065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1334D-3D01-4964-BC95-F5505070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95F4B-0933-4559-8965-FB5AAA1A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EC08E-000C-4A19-B7F1-C71E5A32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80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6584-9502-44AE-84D1-7833CB0E8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088E2-C16D-4B40-B18A-46A74A55E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53BEA-2EA1-4F75-953C-684E33FD2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CBEFE-80DB-45BC-83D0-3D4B34262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5806C-94A1-426F-9210-9002DD0AD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717735-9B02-48C7-9C5A-9B3C37457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02B696-DAD3-4CD5-A8F2-7CD056DE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664F6-9570-4A3C-ABBF-F30E1A8E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11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62C7-4875-4160-B6F7-038C1F91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A7227-A1D1-4E18-AF11-16C67119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48AE8-A917-4D43-83A9-9D27AEA3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83850-2AF9-487C-BA6C-DE139E2C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372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2E548D-C12D-4608-BCBA-258CF12C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1130E-57D1-4EDC-9105-E83104E2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79BB9-1589-4E11-B6B4-72F703E5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1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5DEA-DC9B-40FF-AC64-A6455CC0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3DE32-3BCC-457E-86FB-B60F57F28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D8658-FEC0-48ED-86E1-9BCD6DC18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4559C-BCC8-4721-96AA-91093B823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8B50C-50B7-4DDA-9C99-E610E0D7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036FC-96AF-43E4-B206-2740B934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78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071A-03BF-4040-8302-159632AC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0E8DE7-3ACB-4B22-AF50-6470527DB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1A786-F86A-4360-B855-92A99DE24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671B5-0ACE-4AEC-85CD-99305AB4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5D771-4BA3-4B53-BC4C-77E79DD0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04FC8-B109-484B-A148-D19FF407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017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3C311E-0265-43DE-9FE4-0F82EA8E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9BD31-A72F-48CD-BB19-83B6B0452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0D004-122A-4C7B-9A72-C7C6CFA6D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06DEA-71F1-4F71-B0E0-7B5C1C14C4EC}" type="datetimeFigureOut">
              <a:rPr lang="zh-CN" altLang="en-US" smtClean="0"/>
              <a:t>2025/4/8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21C32-F8AD-49C3-A59F-321D903DE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6A6B8-D439-4C37-BCDC-58106E499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6533-0709-4859-9818-2DD4C7A963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82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EA0F03-0A9C-4098-B36D-D5EFF081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165F9-936C-4B2E-8D16-1C5FE1922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038600" cy="4914809"/>
          </a:xfrm>
        </p:spPr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结果展示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MICA</a:t>
            </a:r>
          </a:p>
        </p:txBody>
      </p:sp>
      <p:pic>
        <p:nvPicPr>
          <p:cNvPr id="6" name="Picture 2" descr="https://www.nasa.gov/wp-content/uploads/2023/04/3-pia22727-colorful-impact-already-in-pj.jpg">
            <a:extLst>
              <a:ext uri="{FF2B5EF4-FFF2-40B4-BE49-F238E27FC236}">
                <a16:creationId xmlns:a16="http://schemas.microsoft.com/office/drawing/2014/main" id="{51E3529B-C138-4314-88DE-DDC664CE7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0" y="2790"/>
            <a:ext cx="7197970" cy="685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0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C5B00-1FF1-4275-A173-FA71A0E6F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结果展示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8A6619-F05A-469D-A185-850D7B49C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59926" cy="4351338"/>
          </a:xfrm>
        </p:spPr>
        <p:txBody>
          <a:bodyPr/>
          <a:lstStyle/>
          <a:p>
            <a:r>
              <a:rPr lang="zh-CN" altLang="en-US" dirty="0"/>
              <a:t>大多数有较多景数重叠的影像都处于高纬地带（高于</a:t>
            </a:r>
            <a:r>
              <a:rPr lang="en-US" altLang="zh-CN" dirty="0"/>
              <a:t>60°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该位置意味着大多数影像应当能观测到水冰</a:t>
            </a:r>
            <a:r>
              <a:rPr lang="en-US" altLang="zh-CN" dirty="0"/>
              <a:t>/</a:t>
            </a:r>
            <a:r>
              <a:rPr lang="zh-CN" altLang="en-US" dirty="0"/>
              <a:t>干冰的分布与变化</a:t>
            </a:r>
            <a:endParaRPr lang="en-US" altLang="zh-CN" dirty="0"/>
          </a:p>
          <a:p>
            <a:r>
              <a:rPr lang="zh-CN" altLang="en-US" dirty="0"/>
              <a:t>观测结果很大程度上受观测质量影响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1496B-69CD-42DD-803E-A2601FAF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26" y="1740421"/>
            <a:ext cx="6848830" cy="33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A666-929D-4F6E-B53B-03D9DD09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MICA</a:t>
            </a:r>
            <a:endParaRPr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800515-54A4-40CB-8548-2C0A3EA2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485" y="1951604"/>
            <a:ext cx="5228759" cy="3198631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EBD31BD-00DE-47D1-A14D-0F126CEC0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6" t="3321" r="50297" b="75326"/>
          <a:stretch/>
        </p:blipFill>
        <p:spPr>
          <a:xfrm rot="5400000">
            <a:off x="5654971" y="2667001"/>
            <a:ext cx="5436641" cy="152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5C0F44-F70C-449F-A00C-57B45290F514}"/>
              </a:ext>
            </a:extLst>
          </p:cNvPr>
          <p:cNvSpPr/>
          <p:nvPr/>
        </p:nvSpPr>
        <p:spPr>
          <a:xfrm>
            <a:off x="8307977" y="2804160"/>
            <a:ext cx="687977" cy="1306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3DBCB5-DC63-4032-8972-8B1CD1B07779}"/>
              </a:ext>
            </a:extLst>
          </p:cNvPr>
          <p:cNvSpPr/>
          <p:nvPr/>
        </p:nvSpPr>
        <p:spPr>
          <a:xfrm>
            <a:off x="8307977" y="2651760"/>
            <a:ext cx="687977" cy="13062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1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0328-7BEE-4DA2-BD93-048F0553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MICA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70D1-D00D-462B-935A-EF3DE4C1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明显观测到冰雪与消融过程：研究区</a:t>
            </a:r>
            <a:r>
              <a:rPr lang="en-US" altLang="zh-CN" dirty="0"/>
              <a:t>19-0</a:t>
            </a:r>
            <a:r>
              <a:rPr lang="zh-CN" altLang="en-US" dirty="0"/>
              <a:t>，</a:t>
            </a:r>
            <a:r>
              <a:rPr lang="en-US" altLang="zh-CN" dirty="0"/>
              <a:t>17-0</a:t>
            </a:r>
            <a:r>
              <a:rPr lang="zh-CN" altLang="en-US" dirty="0"/>
              <a:t>，</a:t>
            </a:r>
            <a:r>
              <a:rPr lang="en-US" altLang="zh-CN" dirty="0"/>
              <a:t>7-0</a:t>
            </a:r>
          </a:p>
          <a:p>
            <a:pPr lvl="6"/>
            <a:r>
              <a:rPr lang="zh-CN" altLang="en-US" dirty="0"/>
              <a:t>指数：</a:t>
            </a:r>
            <a:r>
              <a:rPr lang="en-US" altLang="zh-CN" dirty="0"/>
              <a:t>ICE/IC2</a:t>
            </a:r>
          </a:p>
          <a:p>
            <a:pPr lvl="6"/>
            <a:r>
              <a:rPr lang="zh-CN" altLang="en-US" dirty="0"/>
              <a:t>区别：</a:t>
            </a:r>
            <a:r>
              <a:rPr lang="en-US" altLang="zh-CN" dirty="0"/>
              <a:t>BD1900_2/R3920 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BC66E-67D8-4E97-9F5D-AAD301F1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778" y="3092328"/>
            <a:ext cx="1901053" cy="2472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34722-7022-4C62-8FFC-079AAB3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724" y="3092328"/>
            <a:ext cx="1901053" cy="2472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4F27D-CCD9-4DFF-B243-7A3895637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" y="2325193"/>
            <a:ext cx="3010853" cy="2207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99230-2C0C-4ADD-9633-B9195B12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4532806"/>
            <a:ext cx="3010853" cy="2207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C9CCD2-01B5-48BE-AEDB-4E038960C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277" y="3000054"/>
            <a:ext cx="1901054" cy="2636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5A1A1E-76BA-4A83-AE31-7E4A14F90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332" y="3000055"/>
            <a:ext cx="1901054" cy="263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4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EC1FEA-2F81-41E2-9CDC-1B154782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18" y="3296144"/>
            <a:ext cx="2617776" cy="265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E676F-E1C4-4FAD-B6B4-CC565189F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5" y="3296144"/>
            <a:ext cx="2617776" cy="2659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B60328-7BEE-4DA2-BD93-048F0553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MICA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70D1-D00D-462B-935A-EF3DE4C19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783" cy="4351338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永久冻土：研究区</a:t>
            </a:r>
            <a:r>
              <a:rPr lang="en-US" altLang="zh-CN" dirty="0"/>
              <a:t>10-6</a:t>
            </a:r>
            <a:r>
              <a:rPr lang="zh-CN" altLang="en-US" dirty="0"/>
              <a:t>，</a:t>
            </a:r>
            <a:r>
              <a:rPr lang="en-US" altLang="zh-CN" dirty="0"/>
              <a:t>15-0</a:t>
            </a:r>
            <a:r>
              <a:rPr lang="zh-CN" altLang="en-US" dirty="0"/>
              <a:t>，</a:t>
            </a:r>
            <a:r>
              <a:rPr lang="en-US" altLang="zh-CN" dirty="0"/>
              <a:t>10-7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E5FA9C-8F4A-432B-ADDD-9B22BD177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315" y="248146"/>
            <a:ext cx="2633544" cy="26593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CE8175-A497-41EA-8427-5A87FDE23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770" y="248146"/>
            <a:ext cx="2633545" cy="2659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B227D5-6BF3-41BA-A1C8-BC2303DAD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2224" y="3154530"/>
            <a:ext cx="3366481" cy="3022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60110F-44EF-4CE2-92E5-C0BF4120D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743" y="3154530"/>
            <a:ext cx="3366481" cy="302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2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0328-7BEE-4DA2-BD93-048F0553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MICA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70D1-D00D-462B-935A-EF3DE4C19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4680" cy="4351338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非冰冻区：研究区</a:t>
            </a:r>
            <a:r>
              <a:rPr lang="en-US" altLang="zh-CN" dirty="0"/>
              <a:t>14-1</a:t>
            </a:r>
            <a:r>
              <a:rPr lang="zh-CN" altLang="en-US" dirty="0"/>
              <a:t>，</a:t>
            </a:r>
            <a:r>
              <a:rPr lang="en-US" altLang="zh-CN" dirty="0"/>
              <a:t>15-1</a:t>
            </a:r>
            <a:r>
              <a:rPr lang="zh-CN" altLang="en-US" dirty="0"/>
              <a:t>，</a:t>
            </a:r>
            <a:r>
              <a:rPr lang="en-US" altLang="zh-CN" dirty="0"/>
              <a:t>12-3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87097-AE15-4A4F-8726-37C9F6E9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403" y="2266874"/>
            <a:ext cx="2847704" cy="2219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B3846-2BC9-495A-98C5-4CC1108F8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266874"/>
            <a:ext cx="2847703" cy="2219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95BC8D-9C71-4BD9-9600-E3442212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98" y="4486622"/>
            <a:ext cx="2847705" cy="2219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A9355E-6104-46B5-9A27-523BEFBB7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400" y="4486619"/>
            <a:ext cx="2847707" cy="22197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19C521-4726-4440-A714-4F6F56D92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564" y="1283996"/>
            <a:ext cx="3746999" cy="2711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111887-FFBD-43B7-966B-AB2979B16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564" y="3995183"/>
            <a:ext cx="3746999" cy="27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1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F8CE-3518-486B-BEFA-F082DB4A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MICA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7DDFB-7BCD-4D0E-8100-6D6B642F7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观测到明显的“水冰云”：研究区</a:t>
            </a:r>
            <a:r>
              <a:rPr lang="en-US" altLang="zh-CN" dirty="0"/>
              <a:t>14-0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6B7D6-A4D3-47BA-854D-CB2A30FF3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13" y="2330812"/>
            <a:ext cx="3773787" cy="3846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D4465-C696-49F2-AD1A-4735325F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0812"/>
            <a:ext cx="3773787" cy="384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16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151</Words>
  <Application>Microsoft Office PowerPoint</Application>
  <PresentationFormat>Widescreen</PresentationFormat>
  <Paragraphs>20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Theme</vt:lpstr>
      <vt:lpstr>目录</vt:lpstr>
      <vt:lpstr>1. 结果展示</vt:lpstr>
      <vt:lpstr>2. MICA</vt:lpstr>
      <vt:lpstr>2. MICA</vt:lpstr>
      <vt:lpstr>2. MICA</vt:lpstr>
      <vt:lpstr>2. MICA</vt:lpstr>
      <vt:lpstr>2. MICA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目录</dc:title>
  <dc:creator>Pathfinder</dc:creator>
  <cp:lastModifiedBy>Pathfinder</cp:lastModifiedBy>
  <cp:revision>48</cp:revision>
  <dcterms:created xsi:type="dcterms:W3CDTF">2025-04-08T04:33:35Z</dcterms:created>
  <dcterms:modified xsi:type="dcterms:W3CDTF">2025-04-08T07:41:52Z</dcterms:modified>
</cp:coreProperties>
</file>